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41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2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52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61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12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96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37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66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40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1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16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83FB2-DB68-4E4D-BD64-444C4D209949}" type="datetimeFigureOut">
              <a:rPr lang="pt-BR" smtClean="0"/>
              <a:t>17/01/2016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40163-D902-4255-BF73-111B7A710C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86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285"/>
            <a:ext cx="9144000" cy="6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914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Gateway</dc:creator>
  <cp:lastModifiedBy>Gateway</cp:lastModifiedBy>
  <cp:revision>1</cp:revision>
  <dcterms:created xsi:type="dcterms:W3CDTF">2016-01-18T00:37:48Z</dcterms:created>
  <dcterms:modified xsi:type="dcterms:W3CDTF">2016-01-18T00:38:26Z</dcterms:modified>
</cp:coreProperties>
</file>