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30DD8-4D20-4DEB-8776-5B2263A0ED86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562FC-9141-4A89-9CAD-08760C2F5B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05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6A8C1D-52A5-43EF-BCFD-3D98704119FD}" type="slidenum">
              <a:rPr lang="pt-BR" altLang="pt-BR"/>
              <a:pPr/>
              <a:t>2</a:t>
            </a:fld>
            <a:endParaRPr lang="pt-BR" altLang="pt-BR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3882648" y="8685103"/>
            <a:ext cx="2966711" cy="44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>
              <a:buClrTx/>
              <a:buFontTx/>
              <a:buNone/>
            </a:pPr>
            <a:fld id="{1FAD259B-48F7-4FF0-86B3-39B6B3A70E8F}" type="slidenum">
              <a:rPr lang="pt-BR" altLang="pt-BR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</a:pPr>
              <a:t>2</a:t>
            </a:fld>
            <a:endParaRPr lang="pt-BR" altLang="pt-BR" sz="12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882648" y="8686461"/>
            <a:ext cx="2972472" cy="45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>
              <a:buClrTx/>
              <a:buFontTx/>
              <a:buNone/>
            </a:pPr>
            <a:fld id="{E5CE09BB-4218-4C36-9D32-155EDDDA94F9}" type="slidenum">
              <a:rPr lang="pt-BR" altLang="pt-BR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</a:pPr>
              <a:t>2</a:t>
            </a:fld>
            <a:endParaRPr lang="pt-BR" altLang="pt-BR" sz="12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2531" name="Rectangle 3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4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0CEE1F-302A-44C6-AAD5-C2ED548E75B8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3882648" y="8685103"/>
            <a:ext cx="2966711" cy="44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>
              <a:buClrTx/>
              <a:buFontTx/>
              <a:buNone/>
            </a:pPr>
            <a:fld id="{D3A703BE-D3FA-4267-B6F0-A87CB499EA7B}" type="slidenum">
              <a:rPr lang="pt-BR" altLang="pt-BR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</a:pPr>
              <a:t>3</a:t>
            </a:fld>
            <a:endParaRPr lang="pt-BR" altLang="pt-BR" sz="12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882648" y="8686461"/>
            <a:ext cx="2972472" cy="45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>
              <a:buClrTx/>
              <a:buFontTx/>
              <a:buNone/>
            </a:pPr>
            <a:fld id="{52D7BDC5-0CDE-4910-9BB1-DCD6F1D8CB1F}" type="slidenum">
              <a:rPr lang="pt-BR" altLang="pt-BR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</a:pPr>
              <a:t>3</a:t>
            </a:fld>
            <a:endParaRPr lang="pt-BR" altLang="pt-BR" sz="12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3555" name="Rectangle 3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4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D65701-A442-4567-A9D8-82633444A6B7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3882648" y="8685103"/>
            <a:ext cx="2966711" cy="44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>
              <a:buClrTx/>
              <a:buFontTx/>
              <a:buNone/>
            </a:pPr>
            <a:fld id="{82299C81-4E2A-4815-BA62-62724F89E175}" type="slidenum">
              <a:rPr lang="pt-BR" altLang="pt-BR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</a:pPr>
              <a:t>4</a:t>
            </a:fld>
            <a:endParaRPr lang="pt-BR" altLang="pt-BR" sz="12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882648" y="8686461"/>
            <a:ext cx="2972472" cy="45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>
              <a:buClrTx/>
              <a:buFontTx/>
              <a:buNone/>
            </a:pPr>
            <a:fld id="{B6F01A57-6624-4270-AF66-B42F5602C6C1}" type="slidenum">
              <a:rPr lang="pt-BR" altLang="pt-BR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</a:pPr>
              <a:t>4</a:t>
            </a:fld>
            <a:endParaRPr lang="pt-BR" altLang="pt-BR" sz="12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4579" name="Rectangle 3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4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97D851-3A0E-459F-9394-42D2C6217ADC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3882648" y="8685103"/>
            <a:ext cx="2966711" cy="44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>
              <a:buClrTx/>
              <a:buFontTx/>
              <a:buNone/>
            </a:pPr>
            <a:fld id="{E04F5169-47B5-47F9-A2E2-AEDC2AA3AFC9}" type="slidenum">
              <a:rPr lang="pt-BR" altLang="pt-BR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</a:pPr>
              <a:t>5</a:t>
            </a:fld>
            <a:endParaRPr lang="pt-BR" altLang="pt-BR" sz="12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882648" y="8686461"/>
            <a:ext cx="2972472" cy="45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>
              <a:buClrTx/>
              <a:buFontTx/>
              <a:buNone/>
            </a:pPr>
            <a:fld id="{23FFDD75-91DD-46F0-A705-A8239E60C6F3}" type="slidenum">
              <a:rPr lang="pt-BR" altLang="pt-BR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</a:pPr>
              <a:t>5</a:t>
            </a:fld>
            <a:endParaRPr lang="pt-BR" altLang="pt-BR" sz="12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5603" name="Rectangle 3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4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AC17DC-F2B7-425B-8D17-A96696E088A3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3882648" y="8685103"/>
            <a:ext cx="2966711" cy="44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>
              <a:buClrTx/>
              <a:buFontTx/>
              <a:buNone/>
            </a:pPr>
            <a:fld id="{FE8CE031-4C00-4E97-9931-1B0E8C0860DA}" type="slidenum">
              <a:rPr lang="pt-BR" altLang="pt-BR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</a:pPr>
              <a:t>6</a:t>
            </a:fld>
            <a:endParaRPr lang="pt-BR" altLang="pt-BR" sz="12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882648" y="8686461"/>
            <a:ext cx="2972472" cy="45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>
              <a:buClrTx/>
              <a:buFontTx/>
              <a:buNone/>
            </a:pPr>
            <a:fld id="{ED441A55-F7AC-4BB2-8AED-AC9F3151E63C}" type="slidenum">
              <a:rPr lang="pt-BR" altLang="pt-BR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</a:pPr>
              <a:t>6</a:t>
            </a:fld>
            <a:endParaRPr lang="pt-BR" altLang="pt-BR" sz="12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6627" name="Rectangle 3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4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349997-8BA8-44E7-A246-F6290868F557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3882648" y="8685103"/>
            <a:ext cx="2966711" cy="44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>
              <a:buClrTx/>
              <a:buFontTx/>
              <a:buNone/>
            </a:pPr>
            <a:fld id="{1D36E1A0-CE8D-4FD0-AF1A-4CD0A01C302F}" type="slidenum">
              <a:rPr lang="pt-BR" altLang="pt-BR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</a:pPr>
              <a:t>7</a:t>
            </a:fld>
            <a:endParaRPr lang="pt-BR" altLang="pt-BR" sz="12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882648" y="8686461"/>
            <a:ext cx="2972472" cy="45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>
              <a:buClrTx/>
              <a:buFontTx/>
              <a:buNone/>
            </a:pPr>
            <a:fld id="{463176F1-4697-43E9-8436-3B6946EA2343}" type="slidenum">
              <a:rPr lang="pt-BR" altLang="pt-BR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</a:pPr>
              <a:t>7</a:t>
            </a:fld>
            <a:endParaRPr lang="pt-BR" altLang="pt-BR" sz="12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7651" name="Rectangle 3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4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2FF341-22F8-48E5-9974-95745692AAD1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882648" y="8685103"/>
            <a:ext cx="2966711" cy="44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>
              <a:buClrTx/>
              <a:buFontTx/>
              <a:buNone/>
            </a:pPr>
            <a:fld id="{D683FA33-25C7-4581-AD87-CD5D999628C6}" type="slidenum">
              <a:rPr lang="pt-BR" altLang="pt-BR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</a:pPr>
              <a:t>8</a:t>
            </a:fld>
            <a:endParaRPr lang="pt-BR" altLang="pt-BR" sz="12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82648" y="8686461"/>
            <a:ext cx="2972472" cy="45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>
              <a:buClrTx/>
              <a:buFontTx/>
              <a:buNone/>
            </a:pPr>
            <a:fld id="{1C1A307A-7333-4841-AD50-D36498FDE350}" type="slidenum">
              <a:rPr lang="pt-BR" altLang="pt-BR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</a:pPr>
              <a:t>8</a:t>
            </a:fld>
            <a:endParaRPr lang="pt-BR" altLang="pt-BR" sz="12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8675" name="Rectangle 3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4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EE2600-659F-44D7-85EE-2C726A004E62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882648" y="8685103"/>
            <a:ext cx="2966711" cy="44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>
              <a:buClrTx/>
              <a:buFontTx/>
              <a:buNone/>
            </a:pPr>
            <a:fld id="{783F3CEF-6285-417B-A9E5-38A90868CFFC}" type="slidenum">
              <a:rPr lang="pt-BR" altLang="pt-BR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</a:pPr>
              <a:t>9</a:t>
            </a:fld>
            <a:endParaRPr lang="pt-BR" altLang="pt-BR" sz="12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882648" y="8686461"/>
            <a:ext cx="2972472" cy="45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>
              <a:buClrTx/>
              <a:buFontTx/>
              <a:buNone/>
            </a:pPr>
            <a:fld id="{2FEBD986-077C-4A3A-9E09-4B86228D2F15}" type="slidenum">
              <a:rPr lang="pt-BR" altLang="pt-BR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</a:pPr>
              <a:t>9</a:t>
            </a:fld>
            <a:endParaRPr lang="pt-BR" altLang="pt-BR" sz="12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9699" name="Rectangle 3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4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CA9422-2766-4113-8404-5408E9CB2076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3882648" y="8685103"/>
            <a:ext cx="2966711" cy="44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>
              <a:buClrTx/>
              <a:buFontTx/>
              <a:buNone/>
            </a:pPr>
            <a:fld id="{D0791491-0142-4E2B-8BD6-F180041A91E8}" type="slidenum">
              <a:rPr lang="pt-BR" altLang="pt-BR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</a:pPr>
              <a:t>10</a:t>
            </a:fld>
            <a:endParaRPr lang="pt-BR" altLang="pt-BR" sz="12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882648" y="8686461"/>
            <a:ext cx="2972472" cy="45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>
              <a:buClrTx/>
              <a:buFontTx/>
              <a:buNone/>
            </a:pPr>
            <a:fld id="{24C4A5AF-F91E-426E-9E9A-4CED9D2AB88A}" type="slidenum">
              <a:rPr lang="pt-BR" altLang="pt-BR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</a:pPr>
              <a:t>10</a:t>
            </a:fld>
            <a:endParaRPr lang="pt-BR" altLang="pt-BR" sz="12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0723" name="Rectangle 3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4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9A01-A324-4F41-A315-4D1C5A01AB5E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0608-F256-456D-9646-EE8BD282D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80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9A01-A324-4F41-A315-4D1C5A01AB5E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0608-F256-456D-9646-EE8BD282D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4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9A01-A324-4F41-A315-4D1C5A01AB5E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0608-F256-456D-9646-EE8BD282D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0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9A01-A324-4F41-A315-4D1C5A01AB5E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0608-F256-456D-9646-EE8BD282D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13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9A01-A324-4F41-A315-4D1C5A01AB5E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0608-F256-456D-9646-EE8BD282D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18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9A01-A324-4F41-A315-4D1C5A01AB5E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0608-F256-456D-9646-EE8BD282D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52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9A01-A324-4F41-A315-4D1C5A01AB5E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0608-F256-456D-9646-EE8BD282D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66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9A01-A324-4F41-A315-4D1C5A01AB5E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0608-F256-456D-9646-EE8BD282D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53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9A01-A324-4F41-A315-4D1C5A01AB5E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0608-F256-456D-9646-EE8BD282D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57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9A01-A324-4F41-A315-4D1C5A01AB5E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0608-F256-456D-9646-EE8BD282D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151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9A01-A324-4F41-A315-4D1C5A01AB5E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0608-F256-456D-9646-EE8BD282D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00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9A01-A324-4F41-A315-4D1C5A01AB5E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E0608-F256-456D-9646-EE8BD282D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22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9392"/>
            <a:ext cx="9129287" cy="6957392"/>
          </a:xfrm>
          <a:prstGeom prst="rect">
            <a:avLst/>
          </a:prstGeom>
        </p:spPr>
      </p:pic>
      <p:sp>
        <p:nvSpPr>
          <p:cNvPr id="3" name="Retângulo de cantos arredondados 2"/>
          <p:cNvSpPr/>
          <p:nvPr/>
        </p:nvSpPr>
        <p:spPr bwMode="auto">
          <a:xfrm>
            <a:off x="4564642" y="4077072"/>
            <a:ext cx="4579358" cy="1008112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791240" y="4191470"/>
            <a:ext cx="4338046" cy="7793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Apresentação</a:t>
            </a:r>
            <a:endParaRPr lang="pt-BR" sz="4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6632"/>
            <a:ext cx="2397815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50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2449512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371600" y="4221163"/>
            <a:ext cx="6400800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350"/>
              </a:spcBef>
              <a:buClrTx/>
              <a:buFontTx/>
              <a:buNone/>
            </a:pPr>
            <a:r>
              <a:rPr lang="en-US" altLang="pt-BR" sz="5400" b="1">
                <a:solidFill>
                  <a:srgbClr val="000000"/>
                </a:solidFill>
                <a:cs typeface="Arial" charset="0"/>
              </a:rPr>
              <a:t>OBRIGADO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13" y="1430145"/>
            <a:ext cx="2756987" cy="270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8190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11188" y="1052513"/>
            <a:ext cx="741680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pt-BR" altLang="pt-BR" sz="3600" b="1" dirty="0">
                <a:solidFill>
                  <a:srgbClr val="000000"/>
                </a:solidFill>
              </a:rPr>
              <a:t>Curso </a:t>
            </a:r>
            <a:r>
              <a:rPr lang="pt-BR" altLang="pt-BR" sz="3600" b="1" dirty="0" smtClean="0">
                <a:solidFill>
                  <a:srgbClr val="000000"/>
                </a:solidFill>
              </a:rPr>
              <a:t>de Formação de Bombeiros Mirins</a:t>
            </a:r>
            <a:endParaRPr lang="pt-BR" altLang="pt-BR" sz="3600" b="1" dirty="0">
              <a:solidFill>
                <a:srgbClr val="000000"/>
              </a:solidFill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95288" y="1989138"/>
            <a:ext cx="83534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pt-BR" sz="3600" b="1" dirty="0">
                <a:solidFill>
                  <a:srgbClr val="000000"/>
                </a:solidFill>
                <a:cs typeface="Arial" charset="0"/>
              </a:rPr>
              <a:t>Aula 00 – </a:t>
            </a:r>
            <a:r>
              <a:rPr lang="en-US" altLang="pt-BR" sz="3600" b="1" dirty="0" err="1">
                <a:solidFill>
                  <a:srgbClr val="000000"/>
                </a:solidFill>
                <a:cs typeface="Arial" charset="0"/>
              </a:rPr>
              <a:t>Apresentação</a:t>
            </a:r>
            <a:r>
              <a:rPr lang="en-US" altLang="pt-BR" sz="3600" b="1" dirty="0">
                <a:solidFill>
                  <a:srgbClr val="000000"/>
                </a:solidFill>
                <a:cs typeface="Arial" charset="0"/>
              </a:rPr>
              <a:t> do </a:t>
            </a:r>
            <a:r>
              <a:rPr lang="en-US" altLang="pt-BR" sz="3600" b="1" dirty="0" err="1">
                <a:solidFill>
                  <a:srgbClr val="000000"/>
                </a:solidFill>
                <a:cs typeface="Arial" charset="0"/>
              </a:rPr>
              <a:t>Curso</a:t>
            </a:r>
            <a:endParaRPr lang="en-US" altLang="pt-BR" sz="3600" b="1" dirty="0">
              <a:solidFill>
                <a:srgbClr val="000000"/>
              </a:solidFill>
              <a:cs typeface="Arial" charset="0"/>
            </a:endParaRPr>
          </a:p>
          <a:p>
            <a:pPr algn="ctr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</a:pPr>
            <a:endParaRPr lang="en-US" altLang="pt-BR" sz="2800" dirty="0">
              <a:solidFill>
                <a:srgbClr val="000000"/>
              </a:solidFill>
              <a:cs typeface="Arial" charset="0"/>
            </a:endParaRPr>
          </a:p>
          <a:p>
            <a:pPr algn="ctr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</a:pPr>
            <a:endParaRPr lang="en-US" altLang="pt-BR" sz="2800" dirty="0">
              <a:solidFill>
                <a:srgbClr val="000000"/>
              </a:solidFill>
              <a:cs typeface="Arial" charset="0"/>
            </a:endParaRPr>
          </a:p>
          <a:p>
            <a:pPr algn="ctr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pt-BR" sz="2600" dirty="0">
                <a:solidFill>
                  <a:srgbClr val="000000"/>
                </a:solidFill>
                <a:cs typeface="Arial" charset="0"/>
              </a:rPr>
              <a:t>Tempo </a:t>
            </a:r>
            <a:r>
              <a:rPr lang="en-US" altLang="pt-BR" sz="2600" dirty="0" err="1">
                <a:solidFill>
                  <a:srgbClr val="000000"/>
                </a:solidFill>
                <a:cs typeface="Arial" charset="0"/>
              </a:rPr>
              <a:t>previsto</a:t>
            </a:r>
            <a:r>
              <a:rPr lang="en-US" altLang="pt-BR" sz="2600" dirty="0">
                <a:solidFill>
                  <a:srgbClr val="000000"/>
                </a:solidFill>
                <a:cs typeface="Arial" charset="0"/>
              </a:rPr>
              <a:t>:  </a:t>
            </a:r>
            <a:r>
              <a:rPr lang="en-US" altLang="pt-BR" sz="2600" dirty="0" smtClean="0">
                <a:solidFill>
                  <a:srgbClr val="000000"/>
                </a:solidFill>
                <a:cs typeface="Arial" charset="0"/>
              </a:rPr>
              <a:t>1 </a:t>
            </a:r>
            <a:r>
              <a:rPr lang="en-US" altLang="pt-BR" sz="2600" dirty="0">
                <a:solidFill>
                  <a:srgbClr val="000000"/>
                </a:solidFill>
                <a:cs typeface="Arial" charset="0"/>
              </a:rPr>
              <a:t>hora aula;</a:t>
            </a:r>
          </a:p>
          <a:p>
            <a:pPr algn="ctr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</a:pPr>
            <a:endParaRPr lang="en-US" altLang="pt-BR" sz="26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93903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3850" y="814388"/>
            <a:ext cx="9036050" cy="563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2000" b="1" dirty="0">
                <a:solidFill>
                  <a:srgbClr val="000000"/>
                </a:solidFill>
              </a:rPr>
              <a:t>COORDENADORIA DE PROGRAMAS COMUNITÁRIOS</a:t>
            </a:r>
          </a:p>
          <a:p>
            <a:pPr algn="ctr">
              <a:buClrTx/>
              <a:buFontTx/>
              <a:buNone/>
            </a:pPr>
            <a:endParaRPr lang="pt-BR" altLang="pt-BR" sz="2000" b="1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pt-BR" altLang="pt-BR" sz="1600" b="1" dirty="0">
                <a:solidFill>
                  <a:srgbClr val="000000"/>
                </a:solidFill>
                <a:cs typeface="Arial" charset="0"/>
              </a:rPr>
              <a:t>Tenente Coronel BM ALTAIR Francisco </a:t>
            </a:r>
            <a:r>
              <a:rPr lang="pt-BR" altLang="pt-BR" sz="1600" b="1" dirty="0" err="1">
                <a:solidFill>
                  <a:srgbClr val="000000"/>
                </a:solidFill>
                <a:cs typeface="Arial" charset="0"/>
              </a:rPr>
              <a:t>Lacowicz</a:t>
            </a:r>
            <a:r>
              <a:rPr lang="pt-BR" altLang="pt-BR" sz="1600" b="1" dirty="0">
                <a:solidFill>
                  <a:srgbClr val="000000"/>
                </a:solidFill>
                <a:cs typeface="Arial" charset="0"/>
              </a:rPr>
              <a:t> – Presidente;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pt-BR" altLang="pt-BR" sz="1600" b="1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pt-BR" altLang="pt-BR" sz="1600" b="1" dirty="0">
                <a:solidFill>
                  <a:srgbClr val="000000"/>
                </a:solidFill>
                <a:cs typeface="Arial" charset="0"/>
              </a:rPr>
              <a:t>Tenente Coronel BM </a:t>
            </a:r>
            <a:r>
              <a:rPr lang="pt-BR" altLang="pt-BR" sz="1600" b="1" dirty="0" err="1">
                <a:solidFill>
                  <a:srgbClr val="000000"/>
                </a:solidFill>
                <a:cs typeface="Arial" charset="0"/>
              </a:rPr>
              <a:t>Mtcl</a:t>
            </a:r>
            <a:r>
              <a:rPr lang="pt-BR" altLang="pt-BR" sz="1600" b="1" dirty="0">
                <a:solidFill>
                  <a:srgbClr val="000000"/>
                </a:solidFill>
                <a:cs typeface="Arial" charset="0"/>
              </a:rPr>
              <a:t> 913504-9 Edson Luiz BILUK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pt-BR" altLang="pt-BR" sz="1600" b="1" dirty="0">
                <a:solidFill>
                  <a:srgbClr val="000000"/>
                </a:solidFill>
                <a:cs typeface="Arial" charset="0"/>
              </a:rPr>
              <a:t>Capitão BM Jorge Artur CAMEU Júnior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pt-BR" altLang="pt-BR" sz="1600" b="1" dirty="0">
                <a:solidFill>
                  <a:srgbClr val="000000"/>
                </a:solidFill>
                <a:cs typeface="Arial" charset="0"/>
              </a:rPr>
              <a:t>1º Tenente BM  DAVI Pereira de Souza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pt-BR" altLang="pt-BR" sz="1600" b="1" dirty="0">
                <a:solidFill>
                  <a:srgbClr val="000000"/>
                </a:solidFill>
                <a:cs typeface="Arial" charset="0"/>
              </a:rPr>
              <a:t>2º Tenente BM  NAURO Ricardo </a:t>
            </a:r>
            <a:r>
              <a:rPr lang="pt-BR" altLang="pt-BR" sz="1600" b="1" dirty="0" err="1">
                <a:solidFill>
                  <a:srgbClr val="000000"/>
                </a:solidFill>
                <a:cs typeface="Arial" charset="0"/>
              </a:rPr>
              <a:t>Muck</a:t>
            </a:r>
            <a:r>
              <a:rPr lang="pt-BR" altLang="pt-BR" sz="1600" b="1" dirty="0">
                <a:solidFill>
                  <a:srgbClr val="000000"/>
                </a:solidFill>
                <a:cs typeface="Arial" charset="0"/>
              </a:rPr>
              <a:t>.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pt-BR" altLang="pt-BR" sz="1600" b="1" dirty="0">
              <a:solidFill>
                <a:srgbClr val="000000"/>
              </a:solidFill>
              <a:cs typeface="Arial" charset="0"/>
            </a:endParaRPr>
          </a:p>
          <a:p>
            <a:pPr algn="ctr">
              <a:buClrTx/>
              <a:buFontTx/>
              <a:buNone/>
            </a:pPr>
            <a:r>
              <a:rPr lang="pt-BR" altLang="pt-BR" sz="2000" b="1" dirty="0">
                <a:solidFill>
                  <a:srgbClr val="000000"/>
                </a:solidFill>
              </a:rPr>
              <a:t>  </a:t>
            </a:r>
          </a:p>
          <a:p>
            <a:pPr algn="ctr">
              <a:buClrTx/>
              <a:buFontTx/>
              <a:buNone/>
            </a:pPr>
            <a:r>
              <a:rPr lang="pt-BR" altLang="pt-BR" sz="2000" b="1" dirty="0" smtClean="0">
                <a:solidFill>
                  <a:srgbClr val="000000"/>
                </a:solidFill>
              </a:rPr>
              <a:t>CURSO DE FORMAÇÃO DE BOMBEIROS MIRINS</a:t>
            </a:r>
            <a:endParaRPr lang="pt-BR" altLang="pt-BR" sz="2000" b="1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</a:pPr>
            <a:r>
              <a:rPr lang="pt-BR" altLang="pt-BR" sz="2000" b="1" dirty="0">
                <a:solidFill>
                  <a:srgbClr val="000000"/>
                </a:solidFill>
              </a:rPr>
              <a:t>   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pt-BR" altLang="pt-BR" sz="2000" b="1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Elaboração</a:t>
            </a:r>
            <a:endParaRPr lang="pt-BR" altLang="pt-BR" sz="2000" b="1" dirty="0">
              <a:solidFill>
                <a:srgbClr val="000000"/>
              </a:solidFill>
              <a:cs typeface="Arial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pt-BR" altLang="pt-BR" sz="1600" b="1" dirty="0" smtClean="0">
                <a:solidFill>
                  <a:srgbClr val="000000"/>
                </a:solidFill>
                <a:cs typeface="Arial" charset="0"/>
              </a:rPr>
              <a:t>Cabo BM Felipe Lucena Bitencourt</a:t>
            </a:r>
            <a:r>
              <a:rPr lang="pt-BR" altLang="pt-BR" sz="2000" b="1" dirty="0">
                <a:solidFill>
                  <a:srgbClr val="000000"/>
                </a:solidFill>
                <a:cs typeface="Arial" charset="0"/>
              </a:rPr>
              <a:t> </a:t>
            </a:r>
            <a:endParaRPr lang="pt-BR" altLang="pt-BR" sz="2000" b="1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pt-BR" altLang="pt-BR" sz="20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Elaboração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pt-BR" altLang="pt-BR" sz="1600" b="1" dirty="0" smtClean="0">
                <a:solidFill>
                  <a:srgbClr val="000000"/>
                </a:solidFill>
                <a:cs typeface="Arial" charset="0"/>
              </a:rPr>
              <a:t>1º Sargento BM Ribeiro Rodrigues</a:t>
            </a:r>
            <a:endParaRPr lang="pt-BR" altLang="pt-BR" sz="1600" b="1" dirty="0">
              <a:solidFill>
                <a:srgbClr val="000000"/>
              </a:solidFill>
              <a:cs typeface="Arial" charset="0"/>
            </a:endParaRPr>
          </a:p>
          <a:p>
            <a:pPr algn="ctr">
              <a:buClrTx/>
              <a:buFontTx/>
              <a:buNone/>
            </a:pPr>
            <a:r>
              <a:rPr lang="pt-BR" altLang="pt-BR" sz="2000" b="1" dirty="0">
                <a:solidFill>
                  <a:srgbClr val="000000"/>
                </a:solidFill>
              </a:rPr>
              <a:t> </a:t>
            </a:r>
            <a:r>
              <a:rPr lang="pt-BR" altLang="pt-BR" sz="2000" b="1" dirty="0" smtClean="0">
                <a:solidFill>
                  <a:srgbClr val="000000"/>
                </a:solidFill>
              </a:rPr>
              <a:t>Supervisão</a:t>
            </a:r>
            <a:endParaRPr lang="pt-BR" altLang="pt-BR" sz="2000" b="1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</a:pPr>
            <a:r>
              <a:rPr lang="pt-BR" altLang="pt-BR" sz="1600" b="1" dirty="0" smtClean="0">
                <a:solidFill>
                  <a:srgbClr val="000000"/>
                </a:solidFill>
              </a:rPr>
              <a:t>Capitão BM </a:t>
            </a:r>
            <a:r>
              <a:rPr lang="pt-BR" altLang="pt-BR" sz="1600" b="1" dirty="0" err="1" smtClean="0">
                <a:solidFill>
                  <a:srgbClr val="000000"/>
                </a:solidFill>
              </a:rPr>
              <a:t>Zevir</a:t>
            </a:r>
            <a:r>
              <a:rPr lang="pt-BR" altLang="pt-BR" sz="1600" b="1" dirty="0" smtClean="0">
                <a:solidFill>
                  <a:srgbClr val="000000"/>
                </a:solidFill>
              </a:rPr>
              <a:t> </a:t>
            </a:r>
            <a:r>
              <a:rPr lang="pt-BR" altLang="pt-BR" sz="1600" b="1" dirty="0" err="1" smtClean="0">
                <a:solidFill>
                  <a:srgbClr val="000000"/>
                </a:solidFill>
              </a:rPr>
              <a:t>Anibal</a:t>
            </a:r>
            <a:r>
              <a:rPr lang="pt-BR" altLang="pt-BR" sz="1600" b="1" dirty="0" smtClean="0">
                <a:solidFill>
                  <a:srgbClr val="000000"/>
                </a:solidFill>
              </a:rPr>
              <a:t> Cipriano Jr</a:t>
            </a:r>
            <a:endParaRPr lang="pt-BR" altLang="pt-BR" sz="1600" b="1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</a:pPr>
            <a:r>
              <a:rPr lang="pt-BR" altLang="pt-BR" sz="1600" b="1" dirty="0" smtClean="0">
                <a:solidFill>
                  <a:srgbClr val="000000"/>
                </a:solidFill>
              </a:rPr>
              <a:t>2° Tenente </a:t>
            </a:r>
            <a:r>
              <a:rPr lang="pt-BR" altLang="pt-BR" sz="1600" b="1" dirty="0">
                <a:solidFill>
                  <a:srgbClr val="000000"/>
                </a:solidFill>
              </a:rPr>
              <a:t>BM </a:t>
            </a:r>
            <a:r>
              <a:rPr lang="pt-BR" altLang="pt-BR" sz="1600" b="1" dirty="0" smtClean="0">
                <a:solidFill>
                  <a:srgbClr val="000000"/>
                </a:solidFill>
              </a:rPr>
              <a:t>Eric Gomes </a:t>
            </a:r>
            <a:r>
              <a:rPr lang="pt-BR" altLang="pt-BR" sz="1600" b="1" dirty="0" err="1" smtClean="0">
                <a:solidFill>
                  <a:srgbClr val="000000"/>
                </a:solidFill>
              </a:rPr>
              <a:t>Vamerlati</a:t>
            </a:r>
            <a:endParaRPr lang="pt-BR" altLang="pt-BR" sz="1600" b="1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</a:pPr>
            <a:r>
              <a:rPr lang="pt-BR" altLang="pt-BR" sz="2000" b="1" dirty="0">
                <a:solidFill>
                  <a:srgbClr val="00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8124246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50900" y="863600"/>
            <a:ext cx="757237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pt-BR" altLang="pt-BR" sz="3600" b="1">
                <a:solidFill>
                  <a:srgbClr val="000000"/>
                </a:solidFill>
              </a:rPr>
              <a:t>OBJETIVOS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0825" y="1871663"/>
            <a:ext cx="8461375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193675">
              <a:tabLst>
                <a:tab pos="215900" algn="l"/>
                <a:tab pos="701675" algn="l"/>
                <a:tab pos="1425575" algn="l"/>
                <a:tab pos="2149475" algn="l"/>
                <a:tab pos="2873375" algn="l"/>
                <a:tab pos="3597275" algn="l"/>
                <a:tab pos="4330700" algn="l"/>
                <a:tab pos="5045075" algn="l"/>
                <a:tab pos="5768975" algn="l"/>
                <a:tab pos="6492875" algn="l"/>
                <a:tab pos="7216775" algn="l"/>
                <a:tab pos="7940675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6425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indent="354013">
              <a:tabLst>
                <a:tab pos="215900" algn="l"/>
                <a:tab pos="701675" algn="l"/>
                <a:tab pos="1425575" algn="l"/>
                <a:tab pos="2149475" algn="l"/>
                <a:tab pos="2873375" algn="l"/>
                <a:tab pos="3597275" algn="l"/>
                <a:tab pos="4330700" algn="l"/>
                <a:tab pos="5045075" algn="l"/>
                <a:tab pos="5768975" algn="l"/>
                <a:tab pos="6492875" algn="l"/>
                <a:tab pos="7216775" algn="l"/>
                <a:tab pos="7940675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6425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215900" algn="l"/>
                <a:tab pos="701675" algn="l"/>
                <a:tab pos="1425575" algn="l"/>
                <a:tab pos="2149475" algn="l"/>
                <a:tab pos="2873375" algn="l"/>
                <a:tab pos="3597275" algn="l"/>
                <a:tab pos="4330700" algn="l"/>
                <a:tab pos="5045075" algn="l"/>
                <a:tab pos="5768975" algn="l"/>
                <a:tab pos="6492875" algn="l"/>
                <a:tab pos="7216775" algn="l"/>
                <a:tab pos="7940675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6425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215900" algn="l"/>
                <a:tab pos="701675" algn="l"/>
                <a:tab pos="1425575" algn="l"/>
                <a:tab pos="2149475" algn="l"/>
                <a:tab pos="2873375" algn="l"/>
                <a:tab pos="3597275" algn="l"/>
                <a:tab pos="4330700" algn="l"/>
                <a:tab pos="5045075" algn="l"/>
                <a:tab pos="5768975" algn="l"/>
                <a:tab pos="6492875" algn="l"/>
                <a:tab pos="7216775" algn="l"/>
                <a:tab pos="7940675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6425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215900" algn="l"/>
                <a:tab pos="701675" algn="l"/>
                <a:tab pos="1425575" algn="l"/>
                <a:tab pos="2149475" algn="l"/>
                <a:tab pos="2873375" algn="l"/>
                <a:tab pos="3597275" algn="l"/>
                <a:tab pos="4330700" algn="l"/>
                <a:tab pos="5045075" algn="l"/>
                <a:tab pos="5768975" algn="l"/>
                <a:tab pos="6492875" algn="l"/>
                <a:tab pos="7216775" algn="l"/>
                <a:tab pos="7940675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6425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701675" algn="l"/>
                <a:tab pos="1425575" algn="l"/>
                <a:tab pos="2149475" algn="l"/>
                <a:tab pos="2873375" algn="l"/>
                <a:tab pos="3597275" algn="l"/>
                <a:tab pos="4330700" algn="l"/>
                <a:tab pos="5045075" algn="l"/>
                <a:tab pos="5768975" algn="l"/>
                <a:tab pos="6492875" algn="l"/>
                <a:tab pos="7216775" algn="l"/>
                <a:tab pos="7940675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6425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701675" algn="l"/>
                <a:tab pos="1425575" algn="l"/>
                <a:tab pos="2149475" algn="l"/>
                <a:tab pos="2873375" algn="l"/>
                <a:tab pos="3597275" algn="l"/>
                <a:tab pos="4330700" algn="l"/>
                <a:tab pos="5045075" algn="l"/>
                <a:tab pos="5768975" algn="l"/>
                <a:tab pos="6492875" algn="l"/>
                <a:tab pos="7216775" algn="l"/>
                <a:tab pos="7940675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6425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701675" algn="l"/>
                <a:tab pos="1425575" algn="l"/>
                <a:tab pos="2149475" algn="l"/>
                <a:tab pos="2873375" algn="l"/>
                <a:tab pos="3597275" algn="l"/>
                <a:tab pos="4330700" algn="l"/>
                <a:tab pos="5045075" algn="l"/>
                <a:tab pos="5768975" algn="l"/>
                <a:tab pos="6492875" algn="l"/>
                <a:tab pos="7216775" algn="l"/>
                <a:tab pos="7940675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6425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701675" algn="l"/>
                <a:tab pos="1425575" algn="l"/>
                <a:tab pos="2149475" algn="l"/>
                <a:tab pos="2873375" algn="l"/>
                <a:tab pos="3597275" algn="l"/>
                <a:tab pos="4330700" algn="l"/>
                <a:tab pos="5045075" algn="l"/>
                <a:tab pos="5768975" algn="l"/>
                <a:tab pos="6492875" algn="l"/>
                <a:tab pos="7216775" algn="l"/>
                <a:tab pos="7940675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6425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just">
              <a:lnSpc>
                <a:spcPct val="100000"/>
              </a:lnSpc>
              <a:buClrTx/>
              <a:buFontTx/>
              <a:buNone/>
            </a:pPr>
            <a:r>
              <a:rPr lang="pt-BR" altLang="pt-BR" sz="2800" dirty="0">
                <a:solidFill>
                  <a:srgbClr val="000000"/>
                </a:solidFill>
                <a:latin typeface="Calibri" pitchFamily="32" charset="0"/>
              </a:rPr>
              <a:t>	</a:t>
            </a:r>
          </a:p>
          <a:p>
            <a:pPr marL="0" lvl="1" algn="just">
              <a:lnSpc>
                <a:spcPct val="100000"/>
              </a:lnSpc>
              <a:buClrTx/>
              <a:buFontTx/>
              <a:buNone/>
            </a:pPr>
            <a:r>
              <a:rPr lang="pt-BR" altLang="pt-BR" sz="2800" b="1" dirty="0">
                <a:solidFill>
                  <a:srgbClr val="000000"/>
                </a:solidFill>
              </a:rPr>
              <a:t>Ao final desta lição, os participantes serão capazes de:</a:t>
            </a:r>
          </a:p>
          <a:p>
            <a:pPr marL="0" lvl="1" algn="just">
              <a:lnSpc>
                <a:spcPct val="100000"/>
              </a:lnSpc>
              <a:buClrTx/>
              <a:buFontTx/>
              <a:buNone/>
            </a:pPr>
            <a:endParaRPr lang="pt-BR" altLang="pt-BR" sz="2800" b="1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buFont typeface="Arial" charset="0"/>
              <a:buChar char="-"/>
            </a:pPr>
            <a:r>
              <a:rPr lang="pt-BR" altLang="pt-BR" sz="2600" dirty="0">
                <a:solidFill>
                  <a:srgbClr val="000000"/>
                </a:solidFill>
                <a:cs typeface="Arial" charset="0"/>
              </a:rPr>
              <a:t>Identificar os objetivos do </a:t>
            </a:r>
            <a:r>
              <a:rPr lang="pt-BR" altLang="pt-BR" sz="2600" dirty="0" smtClean="0">
                <a:solidFill>
                  <a:srgbClr val="000000"/>
                </a:solidFill>
                <a:cs typeface="Arial" charset="0"/>
              </a:rPr>
              <a:t>Bombeiro Mirim;</a:t>
            </a:r>
            <a:endParaRPr lang="pt-BR" altLang="pt-BR" sz="2600" dirty="0">
              <a:solidFill>
                <a:srgbClr val="000000"/>
              </a:solidFill>
              <a:cs typeface="Arial" charset="0"/>
            </a:endParaRPr>
          </a:p>
          <a:p>
            <a:pPr algn="just">
              <a:lnSpc>
                <a:spcPct val="100000"/>
              </a:lnSpc>
              <a:buFont typeface="Arial" charset="0"/>
              <a:buChar char="-"/>
            </a:pPr>
            <a:r>
              <a:rPr lang="pt-BR" altLang="pt-BR" sz="2600" dirty="0">
                <a:solidFill>
                  <a:srgbClr val="000000"/>
                </a:solidFill>
                <a:cs typeface="Arial" charset="0"/>
              </a:rPr>
              <a:t>Identificar os alunos e suas expectativas; </a:t>
            </a:r>
          </a:p>
          <a:p>
            <a:pPr algn="just">
              <a:lnSpc>
                <a:spcPct val="100000"/>
              </a:lnSpc>
              <a:buFont typeface="Arial" charset="0"/>
              <a:buChar char="-"/>
            </a:pPr>
            <a:r>
              <a:rPr lang="pt-BR" altLang="pt-BR" sz="2600" dirty="0">
                <a:solidFill>
                  <a:srgbClr val="000000"/>
                </a:solidFill>
                <a:cs typeface="Arial" charset="0"/>
              </a:rPr>
              <a:t>Expor expectativas do CBMSC quanto a este curso; e</a:t>
            </a:r>
          </a:p>
          <a:p>
            <a:pPr algn="just">
              <a:lnSpc>
                <a:spcPct val="100000"/>
              </a:lnSpc>
              <a:buFont typeface="Arial" charset="0"/>
              <a:buChar char="-"/>
            </a:pPr>
            <a:r>
              <a:rPr lang="en-US" altLang="pt-BR" sz="2600" dirty="0" err="1">
                <a:solidFill>
                  <a:srgbClr val="000000"/>
                </a:solidFill>
                <a:cs typeface="Arial" charset="0"/>
              </a:rPr>
              <a:t>Expor</a:t>
            </a:r>
            <a:r>
              <a:rPr lang="en-US" altLang="pt-BR" sz="2600" dirty="0">
                <a:solidFill>
                  <a:srgbClr val="000000"/>
                </a:solidFill>
                <a:cs typeface="Arial" charset="0"/>
              </a:rPr>
              <a:t> as </a:t>
            </a:r>
            <a:r>
              <a:rPr lang="en-US" altLang="pt-BR" sz="2600" dirty="0" err="1">
                <a:solidFill>
                  <a:srgbClr val="000000"/>
                </a:solidFill>
                <a:cs typeface="Arial" charset="0"/>
              </a:rPr>
              <a:t>regras</a:t>
            </a:r>
            <a:r>
              <a:rPr lang="en-US" altLang="pt-BR" sz="2600" dirty="0">
                <a:solidFill>
                  <a:srgbClr val="000000"/>
                </a:solidFill>
                <a:cs typeface="Arial" charset="0"/>
              </a:rPr>
              <a:t> do “</a:t>
            </a:r>
            <a:r>
              <a:rPr lang="en-US" altLang="pt-BR" sz="2600" dirty="0" err="1">
                <a:solidFill>
                  <a:srgbClr val="000000"/>
                </a:solidFill>
                <a:cs typeface="Arial" charset="0"/>
              </a:rPr>
              <a:t>jogo</a:t>
            </a:r>
            <a:r>
              <a:rPr lang="en-US" altLang="pt-BR" sz="2600" dirty="0">
                <a:solidFill>
                  <a:srgbClr val="000000"/>
                </a:solidFill>
                <a:cs typeface="Arial" charset="0"/>
              </a:rPr>
              <a:t>”, </a:t>
            </a:r>
            <a:r>
              <a:rPr lang="en-US" altLang="pt-BR" sz="2600" dirty="0" err="1">
                <a:solidFill>
                  <a:srgbClr val="000000"/>
                </a:solidFill>
                <a:cs typeface="Arial" charset="0"/>
              </a:rPr>
              <a:t>horários</a:t>
            </a:r>
            <a:r>
              <a:rPr lang="en-US" altLang="pt-BR" sz="2600" dirty="0">
                <a:solidFill>
                  <a:srgbClr val="000000"/>
                </a:solidFill>
                <a:cs typeface="Arial" charset="0"/>
              </a:rPr>
              <a:t>, material </a:t>
            </a:r>
            <a:r>
              <a:rPr lang="en-US" altLang="pt-BR" sz="2600" dirty="0" err="1">
                <a:solidFill>
                  <a:srgbClr val="000000"/>
                </a:solidFill>
                <a:cs typeface="Arial" charset="0"/>
              </a:rPr>
              <a:t>didático</a:t>
            </a:r>
            <a:r>
              <a:rPr lang="en-US" altLang="pt-BR" sz="2600" dirty="0">
                <a:solidFill>
                  <a:srgbClr val="000000"/>
                </a:solidFill>
                <a:cs typeface="Arial" charset="0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374286505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395288" y="2349500"/>
            <a:ext cx="8208962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15900" indent="-193675">
              <a:tabLst>
                <a:tab pos="215900" algn="l"/>
                <a:tab pos="649288" algn="l"/>
                <a:tab pos="1098550" algn="l"/>
                <a:tab pos="1547813" algn="l"/>
                <a:tab pos="1997075" algn="l"/>
                <a:tab pos="2446338" algn="l"/>
                <a:tab pos="2895600" algn="l"/>
                <a:tab pos="3344863" algn="l"/>
                <a:tab pos="3794125" algn="l"/>
                <a:tab pos="4243388" algn="l"/>
                <a:tab pos="4692650" algn="l"/>
                <a:tab pos="5141913" algn="l"/>
                <a:tab pos="5605463" algn="l"/>
                <a:tab pos="6040438" algn="l"/>
                <a:tab pos="6489700" algn="l"/>
                <a:tab pos="6938963" algn="l"/>
                <a:tab pos="7388225" algn="l"/>
                <a:tab pos="7837488" algn="l"/>
                <a:tab pos="8286750" algn="l"/>
                <a:tab pos="8736013" algn="l"/>
                <a:tab pos="9185275" algn="l"/>
                <a:tab pos="9420225" algn="l"/>
                <a:tab pos="9869488" algn="l"/>
                <a:tab pos="10318750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215900" algn="l"/>
                <a:tab pos="649288" algn="l"/>
                <a:tab pos="1098550" algn="l"/>
                <a:tab pos="1547813" algn="l"/>
                <a:tab pos="1997075" algn="l"/>
                <a:tab pos="2446338" algn="l"/>
                <a:tab pos="2895600" algn="l"/>
                <a:tab pos="3344863" algn="l"/>
                <a:tab pos="3794125" algn="l"/>
                <a:tab pos="4243388" algn="l"/>
                <a:tab pos="4692650" algn="l"/>
                <a:tab pos="5141913" algn="l"/>
                <a:tab pos="5605463" algn="l"/>
                <a:tab pos="6040438" algn="l"/>
                <a:tab pos="6489700" algn="l"/>
                <a:tab pos="6938963" algn="l"/>
                <a:tab pos="7388225" algn="l"/>
                <a:tab pos="7837488" algn="l"/>
                <a:tab pos="8286750" algn="l"/>
                <a:tab pos="8736013" algn="l"/>
                <a:tab pos="9185275" algn="l"/>
                <a:tab pos="9420225" algn="l"/>
                <a:tab pos="9869488" algn="l"/>
                <a:tab pos="10318750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215900" algn="l"/>
                <a:tab pos="649288" algn="l"/>
                <a:tab pos="1098550" algn="l"/>
                <a:tab pos="1547813" algn="l"/>
                <a:tab pos="1997075" algn="l"/>
                <a:tab pos="2446338" algn="l"/>
                <a:tab pos="2895600" algn="l"/>
                <a:tab pos="3344863" algn="l"/>
                <a:tab pos="3794125" algn="l"/>
                <a:tab pos="4243388" algn="l"/>
                <a:tab pos="4692650" algn="l"/>
                <a:tab pos="5141913" algn="l"/>
                <a:tab pos="5605463" algn="l"/>
                <a:tab pos="6040438" algn="l"/>
                <a:tab pos="6489700" algn="l"/>
                <a:tab pos="6938963" algn="l"/>
                <a:tab pos="7388225" algn="l"/>
                <a:tab pos="7837488" algn="l"/>
                <a:tab pos="8286750" algn="l"/>
                <a:tab pos="8736013" algn="l"/>
                <a:tab pos="9185275" algn="l"/>
                <a:tab pos="9420225" algn="l"/>
                <a:tab pos="9869488" algn="l"/>
                <a:tab pos="10318750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215900" algn="l"/>
                <a:tab pos="649288" algn="l"/>
                <a:tab pos="1098550" algn="l"/>
                <a:tab pos="1547813" algn="l"/>
                <a:tab pos="1997075" algn="l"/>
                <a:tab pos="2446338" algn="l"/>
                <a:tab pos="2895600" algn="l"/>
                <a:tab pos="3344863" algn="l"/>
                <a:tab pos="3794125" algn="l"/>
                <a:tab pos="4243388" algn="l"/>
                <a:tab pos="4692650" algn="l"/>
                <a:tab pos="5141913" algn="l"/>
                <a:tab pos="5605463" algn="l"/>
                <a:tab pos="6040438" algn="l"/>
                <a:tab pos="6489700" algn="l"/>
                <a:tab pos="6938963" algn="l"/>
                <a:tab pos="7388225" algn="l"/>
                <a:tab pos="7837488" algn="l"/>
                <a:tab pos="8286750" algn="l"/>
                <a:tab pos="8736013" algn="l"/>
                <a:tab pos="9185275" algn="l"/>
                <a:tab pos="9420225" algn="l"/>
                <a:tab pos="9869488" algn="l"/>
                <a:tab pos="10318750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215900" algn="l"/>
                <a:tab pos="649288" algn="l"/>
                <a:tab pos="1098550" algn="l"/>
                <a:tab pos="1547813" algn="l"/>
                <a:tab pos="1997075" algn="l"/>
                <a:tab pos="2446338" algn="l"/>
                <a:tab pos="2895600" algn="l"/>
                <a:tab pos="3344863" algn="l"/>
                <a:tab pos="3794125" algn="l"/>
                <a:tab pos="4243388" algn="l"/>
                <a:tab pos="4692650" algn="l"/>
                <a:tab pos="5141913" algn="l"/>
                <a:tab pos="5605463" algn="l"/>
                <a:tab pos="6040438" algn="l"/>
                <a:tab pos="6489700" algn="l"/>
                <a:tab pos="6938963" algn="l"/>
                <a:tab pos="7388225" algn="l"/>
                <a:tab pos="7837488" algn="l"/>
                <a:tab pos="8286750" algn="l"/>
                <a:tab pos="8736013" algn="l"/>
                <a:tab pos="9185275" algn="l"/>
                <a:tab pos="9420225" algn="l"/>
                <a:tab pos="9869488" algn="l"/>
                <a:tab pos="10318750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49288" algn="l"/>
                <a:tab pos="1098550" algn="l"/>
                <a:tab pos="1547813" algn="l"/>
                <a:tab pos="1997075" algn="l"/>
                <a:tab pos="2446338" algn="l"/>
                <a:tab pos="2895600" algn="l"/>
                <a:tab pos="3344863" algn="l"/>
                <a:tab pos="3794125" algn="l"/>
                <a:tab pos="4243388" algn="l"/>
                <a:tab pos="4692650" algn="l"/>
                <a:tab pos="5141913" algn="l"/>
                <a:tab pos="5605463" algn="l"/>
                <a:tab pos="6040438" algn="l"/>
                <a:tab pos="6489700" algn="l"/>
                <a:tab pos="6938963" algn="l"/>
                <a:tab pos="7388225" algn="l"/>
                <a:tab pos="7837488" algn="l"/>
                <a:tab pos="8286750" algn="l"/>
                <a:tab pos="8736013" algn="l"/>
                <a:tab pos="9185275" algn="l"/>
                <a:tab pos="9420225" algn="l"/>
                <a:tab pos="9869488" algn="l"/>
                <a:tab pos="10318750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49288" algn="l"/>
                <a:tab pos="1098550" algn="l"/>
                <a:tab pos="1547813" algn="l"/>
                <a:tab pos="1997075" algn="l"/>
                <a:tab pos="2446338" algn="l"/>
                <a:tab pos="2895600" algn="l"/>
                <a:tab pos="3344863" algn="l"/>
                <a:tab pos="3794125" algn="l"/>
                <a:tab pos="4243388" algn="l"/>
                <a:tab pos="4692650" algn="l"/>
                <a:tab pos="5141913" algn="l"/>
                <a:tab pos="5605463" algn="l"/>
                <a:tab pos="6040438" algn="l"/>
                <a:tab pos="6489700" algn="l"/>
                <a:tab pos="6938963" algn="l"/>
                <a:tab pos="7388225" algn="l"/>
                <a:tab pos="7837488" algn="l"/>
                <a:tab pos="8286750" algn="l"/>
                <a:tab pos="8736013" algn="l"/>
                <a:tab pos="9185275" algn="l"/>
                <a:tab pos="9420225" algn="l"/>
                <a:tab pos="9869488" algn="l"/>
                <a:tab pos="10318750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49288" algn="l"/>
                <a:tab pos="1098550" algn="l"/>
                <a:tab pos="1547813" algn="l"/>
                <a:tab pos="1997075" algn="l"/>
                <a:tab pos="2446338" algn="l"/>
                <a:tab pos="2895600" algn="l"/>
                <a:tab pos="3344863" algn="l"/>
                <a:tab pos="3794125" algn="l"/>
                <a:tab pos="4243388" algn="l"/>
                <a:tab pos="4692650" algn="l"/>
                <a:tab pos="5141913" algn="l"/>
                <a:tab pos="5605463" algn="l"/>
                <a:tab pos="6040438" algn="l"/>
                <a:tab pos="6489700" algn="l"/>
                <a:tab pos="6938963" algn="l"/>
                <a:tab pos="7388225" algn="l"/>
                <a:tab pos="7837488" algn="l"/>
                <a:tab pos="8286750" algn="l"/>
                <a:tab pos="8736013" algn="l"/>
                <a:tab pos="9185275" algn="l"/>
                <a:tab pos="9420225" algn="l"/>
                <a:tab pos="9869488" algn="l"/>
                <a:tab pos="10318750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49288" algn="l"/>
                <a:tab pos="1098550" algn="l"/>
                <a:tab pos="1547813" algn="l"/>
                <a:tab pos="1997075" algn="l"/>
                <a:tab pos="2446338" algn="l"/>
                <a:tab pos="2895600" algn="l"/>
                <a:tab pos="3344863" algn="l"/>
                <a:tab pos="3794125" algn="l"/>
                <a:tab pos="4243388" algn="l"/>
                <a:tab pos="4692650" algn="l"/>
                <a:tab pos="5141913" algn="l"/>
                <a:tab pos="5605463" algn="l"/>
                <a:tab pos="6040438" algn="l"/>
                <a:tab pos="6489700" algn="l"/>
                <a:tab pos="6938963" algn="l"/>
                <a:tab pos="7388225" algn="l"/>
                <a:tab pos="7837488" algn="l"/>
                <a:tab pos="8286750" algn="l"/>
                <a:tab pos="8736013" algn="l"/>
                <a:tab pos="9185275" algn="l"/>
                <a:tab pos="9420225" algn="l"/>
                <a:tab pos="9869488" algn="l"/>
                <a:tab pos="10318750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just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pt-BR" sz="2800">
                <a:solidFill>
                  <a:srgbClr val="000000"/>
                </a:solidFill>
                <a:cs typeface="Arial" charset="0"/>
              </a:rPr>
              <a:t>		O curso visa preparar a comunidade para que em momentos de dificuldades, possa dar a primeira resposta, saber acionar os orgãos competentes, auxiliar nas mais diversas situações e para que possamos todos melhorar as condições de vida da sociedade onde vivemos. </a:t>
            </a:r>
          </a:p>
          <a:p>
            <a:pPr algn="ctr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</a:pPr>
            <a:endParaRPr lang="en-US" altLang="pt-BR" sz="2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187450" y="908050"/>
            <a:ext cx="691356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/>
            <a:r>
              <a:rPr lang="pt-BR" altLang="pt-BR" sz="2800" b="1" dirty="0" smtClean="0">
                <a:solidFill>
                  <a:srgbClr val="000000"/>
                </a:solidFill>
              </a:rPr>
              <a:t>Curso de </a:t>
            </a:r>
            <a:r>
              <a:rPr lang="pt-BR" altLang="pt-BR" sz="2800" b="1" dirty="0">
                <a:solidFill>
                  <a:srgbClr val="000000"/>
                </a:solidFill>
              </a:rPr>
              <a:t>Bombeiro Mirim</a:t>
            </a:r>
          </a:p>
        </p:txBody>
      </p:sp>
    </p:spTree>
    <p:extLst>
      <p:ext uri="{BB962C8B-B14F-4D97-AF65-F5344CB8AC3E}">
        <p14:creationId xmlns:p14="http://schemas.microsoft.com/office/powerpoint/2010/main" val="159044710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85863" y="3060700"/>
            <a:ext cx="69135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pt-BR" altLang="pt-BR" sz="3600" b="1">
                <a:solidFill>
                  <a:srgbClr val="FF420E"/>
                </a:solidFill>
              </a:rPr>
              <a:t>Qual a expectativa do aluno?</a:t>
            </a:r>
          </a:p>
        </p:txBody>
      </p:sp>
    </p:spTree>
    <p:extLst>
      <p:ext uri="{BB962C8B-B14F-4D97-AF65-F5344CB8AC3E}">
        <p14:creationId xmlns:p14="http://schemas.microsoft.com/office/powerpoint/2010/main" val="386293835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185863" y="3060700"/>
            <a:ext cx="69135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pt-BR" altLang="pt-BR" sz="3600" b="1">
                <a:solidFill>
                  <a:srgbClr val="FF420E"/>
                </a:solidFill>
              </a:rPr>
              <a:t>Qual a expectativa do CBMSC?</a:t>
            </a:r>
          </a:p>
        </p:txBody>
      </p:sp>
    </p:spTree>
    <p:extLst>
      <p:ext uri="{BB962C8B-B14F-4D97-AF65-F5344CB8AC3E}">
        <p14:creationId xmlns:p14="http://schemas.microsoft.com/office/powerpoint/2010/main" val="196689535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079500" y="2700338"/>
            <a:ext cx="69850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altLang="pt-BR" sz="3600" b="1">
                <a:solidFill>
                  <a:srgbClr val="FF0000"/>
                </a:solidFill>
                <a:cs typeface="Arial" charset="0"/>
              </a:rPr>
              <a:t>Regras do jogo, horários, material didático, etc.</a:t>
            </a:r>
          </a:p>
        </p:txBody>
      </p:sp>
    </p:spTree>
    <p:extLst>
      <p:ext uri="{BB962C8B-B14F-4D97-AF65-F5344CB8AC3E}">
        <p14:creationId xmlns:p14="http://schemas.microsoft.com/office/powerpoint/2010/main" val="142293661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755650" y="1412875"/>
            <a:ext cx="77724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pt-BR" sz="3600" b="1">
                <a:solidFill>
                  <a:srgbClr val="000000"/>
                </a:solidFill>
                <a:cs typeface="Arial" charset="0"/>
              </a:rPr>
              <a:t>DUVIDAS?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133600"/>
            <a:ext cx="4176713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92594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119</Words>
  <Application>Microsoft Office PowerPoint</Application>
  <PresentationFormat>Apresentação na tela (4:3)</PresentationFormat>
  <Paragraphs>68</Paragraphs>
  <Slides>10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Gateway</dc:creator>
  <cp:lastModifiedBy>Gateway</cp:lastModifiedBy>
  <cp:revision>1</cp:revision>
  <dcterms:created xsi:type="dcterms:W3CDTF">2016-01-19T18:12:48Z</dcterms:created>
  <dcterms:modified xsi:type="dcterms:W3CDTF">2016-01-19T18:19:58Z</dcterms:modified>
</cp:coreProperties>
</file>