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65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91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86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4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7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33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12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72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47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99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63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4274-0EEF-42B2-BFEE-E4E1287C1EC4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2606-F254-4B35-9DEE-50BB4863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4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7" y="0"/>
            <a:ext cx="9204207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592288" cy="2539384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4716016" y="4077072"/>
            <a:ext cx="4463394" cy="1079679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92080" y="4079533"/>
            <a:ext cx="38435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Telefone de emergência</a:t>
            </a:r>
            <a:endParaRPr lang="pt-BR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34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pt-BR" dirty="0"/>
              <a:t>TELEFONES DE EMERGÊNCIA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2096"/>
              </p:ext>
            </p:extLst>
          </p:nvPr>
        </p:nvGraphicFramePr>
        <p:xfrm>
          <a:off x="251518" y="1124745"/>
          <a:ext cx="8892481" cy="5472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675"/>
                <a:gridCol w="907582"/>
                <a:gridCol w="3503264"/>
                <a:gridCol w="952960"/>
              </a:tblGrid>
              <a:tr h="91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Polícia Civil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147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Polícia Rodoviária Federal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191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Vigilância Sanitária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150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SAMU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192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Delegacia da Mulher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180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Corpo de Bombeiros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193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Disque-Denúncia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181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Polícia Rodoviária Estadual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198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Polícia Militar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190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Defesa Civil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>
                          <a:effectLst/>
                        </a:rPr>
                        <a:t>199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1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5825" algn="l"/>
                        </a:tabLst>
                      </a:pPr>
                      <a:r>
                        <a:rPr lang="pt-BR" sz="2400" dirty="0">
                          <a:effectLst/>
                        </a:rPr>
                        <a:t>CIT (Centro Informações Toxicológicas) 0800 - 643 52 52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1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perigo do trote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7482"/>
            <a:ext cx="7881898" cy="56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perigo do trote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99568" cy="5400600"/>
          </a:xfrm>
        </p:spPr>
      </p:pic>
    </p:spTree>
    <p:extLst>
      <p:ext uri="{BB962C8B-B14F-4D97-AF65-F5344CB8AC3E}">
        <p14:creationId xmlns:p14="http://schemas.microsoft.com/office/powerpoint/2010/main" val="3068157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</Words>
  <Application>Microsoft Office PowerPoint</Application>
  <PresentationFormat>Apresentação na tela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TELEFONES DE EMERGÊNCIA </vt:lpstr>
      <vt:lpstr>O perigo do trote</vt:lpstr>
      <vt:lpstr>O perigo do trote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Gateway</dc:creator>
  <cp:lastModifiedBy>Gateway</cp:lastModifiedBy>
  <cp:revision>2</cp:revision>
  <dcterms:created xsi:type="dcterms:W3CDTF">2016-01-19T19:16:57Z</dcterms:created>
  <dcterms:modified xsi:type="dcterms:W3CDTF">2016-01-19T19:28:20Z</dcterms:modified>
</cp:coreProperties>
</file>