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BE7A-D5F6-4734-AC63-C0FE58FEA66A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7AD9-490A-4E8B-9B6F-B099E16326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691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BE7A-D5F6-4734-AC63-C0FE58FEA66A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7AD9-490A-4E8B-9B6F-B099E16326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3689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BE7A-D5F6-4734-AC63-C0FE58FEA66A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7AD9-490A-4E8B-9B6F-B099E16326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215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BE7A-D5F6-4734-AC63-C0FE58FEA66A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7AD9-490A-4E8B-9B6F-B099E16326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2233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BE7A-D5F6-4734-AC63-C0FE58FEA66A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7AD9-490A-4E8B-9B6F-B099E16326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4773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BE7A-D5F6-4734-AC63-C0FE58FEA66A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7AD9-490A-4E8B-9B6F-B099E16326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814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BE7A-D5F6-4734-AC63-C0FE58FEA66A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7AD9-490A-4E8B-9B6F-B099E16326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1385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BE7A-D5F6-4734-AC63-C0FE58FEA66A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7AD9-490A-4E8B-9B6F-B099E16326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85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BE7A-D5F6-4734-AC63-C0FE58FEA66A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7AD9-490A-4E8B-9B6F-B099E16326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36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BE7A-D5F6-4734-AC63-C0FE58FEA66A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7AD9-490A-4E8B-9B6F-B099E16326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464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BE7A-D5F6-4734-AC63-C0FE58FEA66A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7AD9-490A-4E8B-9B6F-B099E16326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63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0BE7A-D5F6-4734-AC63-C0FE58FEA66A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77AD9-490A-4E8B-9B6F-B099E16326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145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1" r="-1"/>
          <a:stretch/>
        </p:blipFill>
        <p:spPr>
          <a:xfrm>
            <a:off x="1" y="1"/>
            <a:ext cx="9144000" cy="686254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2590385" cy="253752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5652120" y="188640"/>
            <a:ext cx="363589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ORGANIZAÇÃO POLÍTICA DO BRASIL </a:t>
            </a:r>
          </a:p>
        </p:txBody>
      </p:sp>
    </p:spTree>
    <p:extLst>
      <p:ext uri="{BB962C8B-B14F-4D97-AF65-F5344CB8AC3E}">
        <p14:creationId xmlns:p14="http://schemas.microsoft.com/office/powerpoint/2010/main" val="2274308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ORGANIZAÇÃO POLÍTICA DO BRASIL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O Brasil é uma república federal presidencialista, de regime democrático-participativo.</a:t>
            </a:r>
          </a:p>
          <a:p>
            <a:r>
              <a:rPr lang="pt-BR" dirty="0" smtClean="0"/>
              <a:t>É </a:t>
            </a:r>
            <a:r>
              <a:rPr lang="pt-BR" dirty="0"/>
              <a:t>uma república porque o Chefe de Estado é eleito pelo povo e fica por um tempo determinado.</a:t>
            </a:r>
          </a:p>
          <a:p>
            <a:r>
              <a:rPr lang="pt-BR" dirty="0" smtClean="0"/>
              <a:t>É </a:t>
            </a:r>
            <a:r>
              <a:rPr lang="pt-BR" dirty="0"/>
              <a:t>uma federação pois é composto de Estados que possuem seus próprios chefes, que têm permissão para tomar suas medidas e adotar suas leis.</a:t>
            </a:r>
          </a:p>
          <a:p>
            <a:r>
              <a:rPr lang="pt-BR" dirty="0" smtClean="0"/>
              <a:t>É </a:t>
            </a:r>
            <a:r>
              <a:rPr lang="pt-BR" dirty="0"/>
              <a:t>uma república presidencialista porque as funções de chefe de Estado e chefe de governo estão reunidas em um único cargo: o de Presidente da República.</a:t>
            </a:r>
          </a:p>
          <a:p>
            <a:r>
              <a:rPr lang="pt-BR" dirty="0"/>
              <a:t> </a:t>
            </a:r>
            <a:r>
              <a:rPr lang="pt-BR" dirty="0" smtClean="0"/>
              <a:t>É </a:t>
            </a:r>
            <a:r>
              <a:rPr lang="pt-BR" dirty="0"/>
              <a:t>uma democracia participativa porque o povo exerce sua soberania não apenas elegendo o chefe do poder executivo e os seus representantes nos órgãos legislativos, como também diretamente, mediante plebiscitos, referendos e iniciativa legislativa.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8046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i="1" dirty="0"/>
              <a:t>OS TRÊS PODERES: EXECUTIVO, LEGISLATIVO E JUDICIÁRIO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A existência de três Poderes e a </a:t>
            </a:r>
            <a:r>
              <a:rPr lang="pt-BR" sz="2000" dirty="0" err="1"/>
              <a:t>idéia</a:t>
            </a:r>
            <a:r>
              <a:rPr lang="pt-BR" sz="2000" dirty="0"/>
              <a:t> que haja um equilíbrio entre eles, de modo que cada um dos três exerça um certo controle sobre os outros é sem dúvida uma característica das democracias modernas.</a:t>
            </a:r>
          </a:p>
          <a:p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36912"/>
            <a:ext cx="483338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77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Poder Executivo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É um dos poderes governamentais, sua responsabilidade é a de implementar, ou executar, as leis. De fato, o poder executivo de uma nação é regularmente relacionado ao próprio governo. O poder executivo pode ser representado, em nível nacional, por apenas um órgão (presidência da república, no caso de um presidencialismo), ou pode ser dividido (parlamento e coroa real, no caso de monarquia constitucional).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O poder executivo varia de país a país. Nos países presidencialistas, o poder executivo é representado pelo seu presidente, que acumula as funções de chefe de governo e chefe de estado. Nos países parlamentaristas, o poder executivo fica dividido entre o primeiro-ministro, que é o chefe de governo, e o monarca (geralmente rei), que assume o cargo de chefe de estado. Em regimes totalmente monárquicos, o monarca assume, assim como o presidente, as funções de chefe do governo e do Estado.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988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Poder Legislativo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É o poder de legislar, criar leis.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No sistema de três poderes, o poder legislativo é representado pelos legisladores, homens que devem elaborar as leis que regulam o Estado. O poder legislativo na maioria das repúblicas e monarquias é constituído por um congresso, parlamento, </a:t>
            </a:r>
            <a:r>
              <a:rPr lang="pt-BR" dirty="0" err="1"/>
              <a:t>assembléias</a:t>
            </a:r>
            <a:r>
              <a:rPr lang="pt-BR" dirty="0"/>
              <a:t> ou câmaras.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Entre as funções elementares do poder legislativo estão as de fiscalizar o Poder Executivo, votar leis orçamentárias e, em situações específicas, julgar determinadas pessoas, como o Presidente da república ou os próprios membros do legislativo.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9448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Poder Judiciário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472608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É poder cuja responsabilidade é a de julgar, de acordo com as leis criadas pelo Poder Legislativo e de acordo com as regras constitucionais em determinado país. Ministros, desembargadores e Juízes formam a classe dos magistrados (os que julgam).</a:t>
            </a:r>
          </a:p>
          <a:p>
            <a:r>
              <a:rPr lang="pt-BR" dirty="0" smtClean="0"/>
              <a:t>São </a:t>
            </a:r>
            <a:r>
              <a:rPr lang="pt-BR" dirty="0"/>
              <a:t>os órgãos que representam os poderes do Estado Poder Executivo:</a:t>
            </a:r>
          </a:p>
          <a:p>
            <a:pPr lvl="0"/>
            <a:r>
              <a:rPr lang="en-US" dirty="0"/>
              <a:t>Federal: </a:t>
            </a:r>
            <a:r>
              <a:rPr lang="en-US" dirty="0" err="1"/>
              <a:t>Presidência</a:t>
            </a:r>
            <a:r>
              <a:rPr lang="en-US" dirty="0"/>
              <a:t> da </a:t>
            </a:r>
            <a:r>
              <a:rPr lang="en-US" dirty="0" err="1"/>
              <a:t>República</a:t>
            </a:r>
            <a:r>
              <a:rPr lang="en-US" dirty="0"/>
              <a:t>,</a:t>
            </a:r>
            <a:endParaRPr lang="pt-BR" dirty="0"/>
          </a:p>
          <a:p>
            <a:pPr lvl="0"/>
            <a:r>
              <a:rPr lang="pt-BR" dirty="0"/>
              <a:t>Estadual: Governos estaduais e do Distrito Federal,</a:t>
            </a:r>
          </a:p>
          <a:p>
            <a:pPr lvl="0"/>
            <a:r>
              <a:rPr lang="en-US" dirty="0"/>
              <a:t>Municipal: </a:t>
            </a:r>
            <a:r>
              <a:rPr lang="en-US" dirty="0" err="1"/>
              <a:t>Prefeituras</a:t>
            </a:r>
            <a:r>
              <a:rPr lang="en-US" dirty="0"/>
              <a:t>.</a:t>
            </a:r>
            <a:endParaRPr lang="pt-BR" dirty="0"/>
          </a:p>
          <a:p>
            <a:r>
              <a:rPr lang="pt-BR" dirty="0"/>
              <a:t> </a:t>
            </a:r>
            <a:r>
              <a:rPr lang="en-US" dirty="0" err="1" smtClean="0"/>
              <a:t>Poder</a:t>
            </a:r>
            <a:r>
              <a:rPr lang="en-US" dirty="0" smtClean="0"/>
              <a:t> </a:t>
            </a:r>
            <a:r>
              <a:rPr lang="en-US" dirty="0" err="1"/>
              <a:t>Legislativo</a:t>
            </a:r>
            <a:r>
              <a:rPr lang="en-US" dirty="0"/>
              <a:t>:</a:t>
            </a:r>
            <a:endParaRPr lang="pt-BR" dirty="0"/>
          </a:p>
          <a:p>
            <a:pPr lvl="0"/>
            <a:r>
              <a:rPr lang="pt-BR" dirty="0"/>
              <a:t>Federal: Congresso Nacional, Câmara dos Deputados do Brasil, Senado Federal,</a:t>
            </a:r>
          </a:p>
          <a:p>
            <a:pPr lvl="0"/>
            <a:r>
              <a:rPr lang="en-US" dirty="0" err="1"/>
              <a:t>Estadual</a:t>
            </a:r>
            <a:r>
              <a:rPr lang="en-US" dirty="0"/>
              <a:t>: </a:t>
            </a:r>
            <a:r>
              <a:rPr lang="en-US" dirty="0" err="1"/>
              <a:t>Assembléia</a:t>
            </a:r>
            <a:r>
              <a:rPr lang="en-US" dirty="0"/>
              <a:t> </a:t>
            </a:r>
            <a:r>
              <a:rPr lang="en-US" dirty="0" err="1"/>
              <a:t>legislativas</a:t>
            </a:r>
            <a:r>
              <a:rPr lang="en-US" dirty="0"/>
              <a:t> </a:t>
            </a:r>
            <a:r>
              <a:rPr lang="en-US" dirty="0" err="1"/>
              <a:t>estaduais</a:t>
            </a:r>
            <a:endParaRPr lang="pt-BR" dirty="0"/>
          </a:p>
          <a:p>
            <a:pPr lvl="0"/>
            <a:r>
              <a:rPr lang="pt-BR" dirty="0"/>
              <a:t>Municipal: Câmaras municipais (ou câmaras de vereadores).</a:t>
            </a:r>
          </a:p>
          <a:p>
            <a:r>
              <a:rPr lang="pt-BR" dirty="0"/>
              <a:t> </a:t>
            </a:r>
            <a:r>
              <a:rPr lang="pt-BR" dirty="0" smtClean="0"/>
              <a:t>O </a:t>
            </a:r>
            <a:r>
              <a:rPr lang="pt-BR" dirty="0"/>
              <a:t>Poder Judiciário:</a:t>
            </a:r>
          </a:p>
          <a:p>
            <a:r>
              <a:rPr lang="pt-BR" dirty="0"/>
              <a:t>No Brasil, forma-se pelo Supremo Tribunal Federal, Conselho Nacional de Justiça, Superior Tribunal de Justiça, Tribunal Superior do Trabalho, Tribunal Superior Eleitoral e Superior Tribunal Militar.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807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i="1" dirty="0"/>
              <a:t>UNIDADES FEDERATIVAS</a:t>
            </a:r>
            <a:br>
              <a:rPr lang="pt-BR" b="1" i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O Brasil é dividido administrativa e politicamente em 27 unidades federativas, sendo 26 estados e um distrito federal cada qual com um Governador eleito pelo voto direto.</a:t>
            </a:r>
          </a:p>
          <a:p>
            <a:r>
              <a:rPr lang="pt-BR" dirty="0"/>
              <a:t>O governador tem como função básica chefiar o poder executivo em nível estadual ou provincial.</a:t>
            </a:r>
          </a:p>
          <a:p>
            <a:r>
              <a:rPr lang="pt-BR" dirty="0"/>
              <a:t>Nos países cujo pacto seja federativo como no Brasil, o Governador é eleito com periodicidade de quatro anos, permitida a reeleição pelo mesmo período.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7197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i="1" dirty="0"/>
              <a:t>UNIDADES FEDERATIVAS</a:t>
            </a:r>
            <a:br>
              <a:rPr lang="pt-BR" b="1" i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2333" y1="22667" x2="88667" y2="23000"/>
                        <a14:foregroundMark x1="88667" y1="21667" x2="93000" y2="21667"/>
                        <a14:foregroundMark x1="98000" y1="25667" x2="90667" y2="45000"/>
                        <a14:foregroundMark x1="96667" y1="37667" x2="91333" y2="45333"/>
                        <a14:foregroundMark x1="90000" y1="39333" x2="91333" y2="45667"/>
                        <a14:foregroundMark x1="87000" y1="43333" x2="95667" y2="43000"/>
                        <a14:foregroundMark x1="85333" y1="59667" x2="81667" y2="68000"/>
                        <a14:foregroundMark x1="73333" y1="74333" x2="83000" y2="71000"/>
                        <a14:foregroundMark x1="73000" y1="71667" x2="80000" y2="7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00871"/>
            <a:ext cx="6048672" cy="5733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5278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383</Words>
  <Application>Microsoft Office PowerPoint</Application>
  <PresentationFormat>Apresentação na tela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Apresentação do PowerPoint</vt:lpstr>
      <vt:lpstr>ORGANIZAÇÃO POLÍTICA DO BRASIL </vt:lpstr>
      <vt:lpstr>OS TRÊS PODERES: EXECUTIVO, LEGISLATIVO E JUDICIÁRIO</vt:lpstr>
      <vt:lpstr>Poder Executivo </vt:lpstr>
      <vt:lpstr>Poder Legislativo </vt:lpstr>
      <vt:lpstr>Poder Judiciário </vt:lpstr>
      <vt:lpstr>UNIDADES FEDERATIVAS </vt:lpstr>
      <vt:lpstr>UNIDADES FEDERATIVAS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Gateway</dc:creator>
  <cp:lastModifiedBy>Gateway</cp:lastModifiedBy>
  <cp:revision>2</cp:revision>
  <dcterms:created xsi:type="dcterms:W3CDTF">2016-01-19T19:03:59Z</dcterms:created>
  <dcterms:modified xsi:type="dcterms:W3CDTF">2016-01-19T19:16:17Z</dcterms:modified>
</cp:coreProperties>
</file>