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50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64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03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33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40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23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82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07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78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86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72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C50A-45E2-498E-9425-6BE00CED22DD}" type="datetimeFigureOut">
              <a:rPr lang="pt-BR" smtClean="0"/>
              <a:t>19/01/2016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C936-04A7-4DF4-B992-640592E69C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621" y="188640"/>
            <a:ext cx="2536379" cy="248461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5838370" y="3402748"/>
            <a:ext cx="330563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ÉTICA, CIVISMO, CIDADANIA E CIVILIDADES. </a:t>
            </a:r>
          </a:p>
        </p:txBody>
      </p:sp>
    </p:spTree>
    <p:extLst>
      <p:ext uri="{BB962C8B-B14F-4D97-AF65-F5344CB8AC3E}">
        <p14:creationId xmlns:p14="http://schemas.microsoft.com/office/powerpoint/2010/main" val="81996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ÉTICA, CIVISMO, CIDADANIA E CIVILIDADES.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homem em sua natureza é um ser agregado, isto é, nasceu para viver em sociedade, porém se faz necessário a criação de algumas normas para que este convívio seja harmonioso para todos, caso contrário cada um poderia fazer o que bem quisesse a hora que bem entendesse e já sabemos que não é bem assim. </a:t>
            </a:r>
          </a:p>
          <a:p>
            <a:r>
              <a:rPr lang="pt-BR" dirty="0"/>
              <a:t>Existem regras e, estas com base na Constituição da República Federativa do Brasil, em seu artigo 14, deverão ser cumpridas por todos. </a:t>
            </a:r>
          </a:p>
        </p:txBody>
      </p:sp>
    </p:spTree>
    <p:extLst>
      <p:ext uri="{BB962C8B-B14F-4D97-AF65-F5344CB8AC3E}">
        <p14:creationId xmlns:p14="http://schemas.microsoft.com/office/powerpoint/2010/main" val="358317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ÉTICA, CIVISMO, CIDADANIA E CIVILIDADES.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Em nossa sociedade, Cidadania, Civismo e Civilidade, são termos que muitas vezes ouvimos nos meios de comunicação, nas escolas, mas o que verdadeiramente significa? </a:t>
            </a:r>
          </a:p>
          <a:p>
            <a:r>
              <a:rPr lang="pt-BR" dirty="0"/>
              <a:t>Cidadania: É o conjunto dos direitos políticos inerentes ao indivíduo e que lhe permitem intervir na direção dos negócios públicos do País, participando de modo direto ou indireto na formação do governo e na sua administração, como por exemplo, votar e ser votado, exercer função no serviço público, tais como Bombeiro Militar; </a:t>
            </a:r>
          </a:p>
        </p:txBody>
      </p:sp>
    </p:spTree>
    <p:extLst>
      <p:ext uri="{BB962C8B-B14F-4D97-AF65-F5344CB8AC3E}">
        <p14:creationId xmlns:p14="http://schemas.microsoft.com/office/powerpoint/2010/main" val="232762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ÉTICA, CIVISMO, CIDADANIA E CIVILIDADES.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Civismo: O termo civismo refere-se mais </a:t>
            </a:r>
            <a:r>
              <a:rPr lang="pt-BR" dirty="0" smtClean="0"/>
              <a:t>especificamente </a:t>
            </a:r>
            <a:r>
              <a:rPr lang="pt-BR" dirty="0"/>
              <a:t>às atitudes e comportamentos cotidianos na defesa de certos valores e práticas assumidas como fundamentais para uma vida coletiva, de modo a preservar a sua harmonia e melhorar o bem estar de todos os seus membros. É basicamente tratar os outros como você gostaria de ser tratado; </a:t>
            </a:r>
          </a:p>
          <a:p>
            <a:r>
              <a:rPr lang="pt-BR" dirty="0"/>
              <a:t>Civilidade: É o respeito pelas normas de convívio entre as pessoas de uma sociedade. Não confundir com civismo que diz respeito à sociedade organizada como um todo, pelas instituições e pelas leis; </a:t>
            </a:r>
          </a:p>
        </p:txBody>
      </p:sp>
    </p:spTree>
    <p:extLst>
      <p:ext uri="{BB962C8B-B14F-4D97-AF65-F5344CB8AC3E}">
        <p14:creationId xmlns:p14="http://schemas.microsoft.com/office/powerpoint/2010/main" val="115303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ÉTICA, CIVISMO, CIDADANIA E CIVILIDADES.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Ética</a:t>
            </a:r>
            <a:r>
              <a:rPr lang="pt-BR" dirty="0"/>
              <a:t>: É a retidão de caráter, a natureza do que é considerado adequado e moralmente correto; </a:t>
            </a:r>
          </a:p>
          <a:p>
            <a:r>
              <a:rPr lang="pt-BR" dirty="0"/>
              <a:t>A definição de civilidade é proporcional à ética, à modernidade, à renovação e educação, pois o indivíduo que tem como princípios a civilidade é, e deve ser, cordial, ético e principalmente educado, tanto nas ações quanto no comportamento. </a:t>
            </a:r>
          </a:p>
          <a:p>
            <a:r>
              <a:rPr lang="pt-BR" dirty="0"/>
              <a:t>Assim, Cidadania, Civismo e Civilidade fazem parte de um mesmo processo, pertencente à vida em sociedade. Sem estes conceitos, a sociedade não pode existir como tal. </a:t>
            </a:r>
          </a:p>
        </p:txBody>
      </p:sp>
    </p:spTree>
    <p:extLst>
      <p:ext uri="{BB962C8B-B14F-4D97-AF65-F5344CB8AC3E}">
        <p14:creationId xmlns:p14="http://schemas.microsoft.com/office/powerpoint/2010/main" val="229877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ÉTICA, CIVISMO, CIDADANIA E CIVILIDADES.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Exerço minha </a:t>
            </a:r>
            <a:r>
              <a:rPr lang="pt-BR" b="1" dirty="0"/>
              <a:t>cidadania </a:t>
            </a:r>
            <a:r>
              <a:rPr lang="pt-BR" dirty="0"/>
              <a:t>quando tenho assegurado meus direitos como cidadão tais como: votar, ser votado, ter atendimento médico, acesso educação e tempo para o lazer; </a:t>
            </a:r>
          </a:p>
          <a:p>
            <a:r>
              <a:rPr lang="pt-BR" dirty="0"/>
              <a:t>Exerço meu </a:t>
            </a:r>
            <a:r>
              <a:rPr lang="pt-BR" b="1" dirty="0"/>
              <a:t>civismo </a:t>
            </a:r>
            <a:r>
              <a:rPr lang="pt-BR" dirty="0"/>
              <a:t>quando tomo atitudes responsáveis em relação à minha comunidade tais como, preservando os bancos da praça, o jardim, os telefones públicos, não jogando lixo na rua. </a:t>
            </a:r>
          </a:p>
          <a:p>
            <a:r>
              <a:rPr lang="pt-BR" b="1" dirty="0"/>
              <a:t>Sou civilizado </a:t>
            </a:r>
            <a:r>
              <a:rPr lang="pt-BR" dirty="0"/>
              <a:t>quando respeito o meu próximo, tanto quanto gostaria de ser respeitado; </a:t>
            </a:r>
          </a:p>
          <a:p>
            <a:r>
              <a:rPr lang="pt-BR" b="1" dirty="0"/>
              <a:t>Sou ético</a:t>
            </a:r>
            <a:r>
              <a:rPr lang="pt-BR" dirty="0"/>
              <a:t>, quando tenho atitudes corretas em todas as áreas da minha vida: na família, no trabalho, na comunidade, com meu próximo e comigo mesmo. </a:t>
            </a:r>
          </a:p>
        </p:txBody>
      </p:sp>
    </p:spTree>
    <p:extLst>
      <p:ext uri="{BB962C8B-B14F-4D97-AF65-F5344CB8AC3E}">
        <p14:creationId xmlns:p14="http://schemas.microsoft.com/office/powerpoint/2010/main" val="1814398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525</Words>
  <Application>Microsoft Office PowerPoint</Application>
  <PresentationFormat>Apresentação na tela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ÉTICA, CIVISMO, CIDADANIA E CIVILIDADES. </vt:lpstr>
      <vt:lpstr>ÉTICA, CIVISMO, CIDADANIA E CIVILIDADES. </vt:lpstr>
      <vt:lpstr>ÉTICA, CIVISMO, CIDADANIA E CIVILIDADES. </vt:lpstr>
      <vt:lpstr>ÉTICA, CIVISMO, CIDADANIA E CIVILIDADES. </vt:lpstr>
      <vt:lpstr>ÉTICA, CIVISMO, CIDADANIA E CIVILIDADES.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Gateway</dc:creator>
  <cp:lastModifiedBy>Gateway</cp:lastModifiedBy>
  <cp:revision>2</cp:revision>
  <dcterms:created xsi:type="dcterms:W3CDTF">2016-01-19T18:49:41Z</dcterms:created>
  <dcterms:modified xsi:type="dcterms:W3CDTF">2016-01-19T19:02:41Z</dcterms:modified>
</cp:coreProperties>
</file>